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4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5"/>
    <a:srgbClr val="CF8C2A"/>
    <a:srgbClr val="E6E6E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 varScale="1">
        <p:scale>
          <a:sx n="36" d="100"/>
          <a:sy n="36" d="100"/>
        </p:scale>
        <p:origin x="67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984FE-C227-4D35-8909-6A11D8622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2DFB8-B9F1-4AB1-8429-716CFB68E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BECCC-A3B7-4905-A81A-3B7A6446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67-658E-40E8-8DEA-C3F1F0DFD4C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8EEDC-8A43-4969-9656-21BF6B07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C325B-6AD2-4005-B4CE-3D87129C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A1E9-61CD-4874-808F-6368703D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4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14EFC-58EA-4232-9CC5-F24A9286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8CA0F-C84B-40B1-864F-C83058510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36443-4637-4E10-B25D-1B0C5952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67-658E-40E8-8DEA-C3F1F0DFD4C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DD0EF-DDD9-45B0-BFC2-D5CCCB26C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066E8-58D5-453C-8988-0BB601C0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A1E9-61CD-4874-808F-6368703D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6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A69413-94FB-4473-A8DF-1FEC4D95D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9ED0A-CFC8-4CF2-9741-78BE3C0FE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8708A-24CA-4138-88D7-4D9301C0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67-658E-40E8-8DEA-C3F1F0DFD4C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3C249-C777-4209-9ACA-00DF2641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0F0FF-6AD5-49EB-9EA7-C279FCBE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A1E9-61CD-4874-808F-6368703D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F9B3-25B1-4C00-BBF4-58AB2C60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7A0FA-5AD5-4681-8CD5-44548F56D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59198-4619-4FAB-82EA-72CD554E5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67-658E-40E8-8DEA-C3F1F0DFD4C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55790-2548-4D6A-87AC-579850B3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81F7D-26BB-47F8-972A-FC1110CB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A1E9-61CD-4874-808F-6368703D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8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42E1A-FE9F-4901-84CC-AD8BE67D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71F95-9734-436A-8F19-9E46E8ACA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C453D-151C-4E31-A5E5-644E71BB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67-658E-40E8-8DEA-C3F1F0DFD4C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63B0-5889-44D1-A90F-179A510A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D5DE8-7645-4393-81A9-49F0D07D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A1E9-61CD-4874-808F-6368703D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4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3B8D-BDE6-4828-8685-7CFB2746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CC034-2AFC-4EF9-B6DD-0F7225EA0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5A5F1-D39F-4E13-88A1-12A3E58B0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F8292-EC01-4527-BFDA-4CFD6ED7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67-658E-40E8-8DEA-C3F1F0DFD4C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DD7A4-3C21-4476-A726-E5D595FA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C7292-0ACB-4668-9C52-B0CEF217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A1E9-61CD-4874-808F-6368703D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7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6FC2-BD08-4C2A-8CEC-4E890E1E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CAFCB-B2E6-4700-BEA3-0CC3CD83F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601A4-52EB-4FA3-BF53-40F313C54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62E1F-D244-4F63-8B77-75B982326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5C8477-0065-481F-96A1-BF4CBEFA1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8EC7D8-1F17-4BB9-9233-460F7924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67-658E-40E8-8DEA-C3F1F0DFD4C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72D2E-BF79-4F00-939A-4D03A423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99543B-6387-44C3-8B52-7D532B3B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A1E9-61CD-4874-808F-6368703D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2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68529-65AE-438F-8B89-361A9523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3D03C-95C7-4571-A536-8A55A198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67-658E-40E8-8DEA-C3F1F0DFD4C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49FDB-51C8-4656-B0AD-7AADFEAD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F212F-6F19-447E-A88E-84933F0C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A1E9-61CD-4874-808F-6368703D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6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A6AD67-1B63-4C29-AFB1-15714711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67-658E-40E8-8DEA-C3F1F0DFD4C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B7775-2A6F-46DF-BB06-74190124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961A4-F031-44DB-A003-047EA2F4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A1E9-61CD-4874-808F-6368703D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DFEE5-A8DA-41CA-B2A8-554012EE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F82E-2A40-4C09-AFB0-7E4BA4868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C814C-A331-477C-A0BB-9DD61B094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99360-33A2-4F99-BA43-7230CA38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67-658E-40E8-8DEA-C3F1F0DFD4C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7DDA6-52F9-4816-A731-7997864C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98197-E8B4-4B4E-B29D-637470FC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A1E9-61CD-4874-808F-6368703D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5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9BD5-CD0C-49F9-A031-ECF3D8EC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0F7930-CD0F-434F-9B82-6849FC64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0789C-D8E2-4EAD-A4D7-AC97523DC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A4F73-C089-4613-B985-75D4A0E71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67-658E-40E8-8DEA-C3F1F0DFD4C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2FBBD-A448-415B-BE2C-54DDF854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0A8BA-37A7-4669-B222-6680040F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A1E9-61CD-4874-808F-6368703D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3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335A23-4A7F-430C-8F21-2A313233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9BCB6-9845-43C6-96BF-EF03F657F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1BBD2-AE1F-41E1-A780-752A8B8D7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43A67-658E-40E8-8DEA-C3F1F0DFD4C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B5BCD-08EA-4063-8977-F2E7FA52E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49EF8-0486-4072-A0AF-2D28D0666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EA1E9-61CD-4874-808F-6368703D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rtual-dasc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186E9-CC5E-484A-A48B-056D32A30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r="24300"/>
          <a:stretch/>
        </p:blipFill>
        <p:spPr>
          <a:xfrm>
            <a:off x="6195391" y="9940"/>
            <a:ext cx="5996609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73A340-710D-4F69-A0BF-2109456DD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6" y="86140"/>
            <a:ext cx="5647344" cy="22363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834AD9-CD19-494F-B347-8D33F8F6469C}"/>
              </a:ext>
            </a:extLst>
          </p:cNvPr>
          <p:cNvSpPr txBox="1">
            <a:spLocks/>
          </p:cNvSpPr>
          <p:nvPr/>
        </p:nvSpPr>
        <p:spPr>
          <a:xfrm>
            <a:off x="349266" y="2735535"/>
            <a:ext cx="5751762" cy="3600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500" b="1" dirty="0">
                <a:solidFill>
                  <a:srgbClr val="006495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The session that you are trying to view will begin shortly!</a:t>
            </a:r>
          </a:p>
        </p:txBody>
      </p:sp>
    </p:spTree>
    <p:extLst>
      <p:ext uri="{BB962C8B-B14F-4D97-AF65-F5344CB8AC3E}">
        <p14:creationId xmlns:p14="http://schemas.microsoft.com/office/powerpoint/2010/main" val="281323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186E9-CC5E-484A-A48B-056D32A30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r="24300"/>
          <a:stretch/>
        </p:blipFill>
        <p:spPr>
          <a:xfrm>
            <a:off x="6195391" y="9940"/>
            <a:ext cx="5996609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73A340-710D-4F69-A0BF-2109456DD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6" y="86140"/>
            <a:ext cx="5647344" cy="22363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834AD9-CD19-494F-B347-8D33F8F6469C}"/>
              </a:ext>
            </a:extLst>
          </p:cNvPr>
          <p:cNvSpPr txBox="1">
            <a:spLocks/>
          </p:cNvSpPr>
          <p:nvPr/>
        </p:nvSpPr>
        <p:spPr>
          <a:xfrm>
            <a:off x="349266" y="2405335"/>
            <a:ext cx="5751762" cy="3600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500" b="1" dirty="0">
                <a:solidFill>
                  <a:srgbClr val="006495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The session that you are trying to view is on break and will return shortly!</a:t>
            </a:r>
          </a:p>
        </p:txBody>
      </p:sp>
    </p:spTree>
    <p:extLst>
      <p:ext uri="{BB962C8B-B14F-4D97-AF65-F5344CB8AC3E}">
        <p14:creationId xmlns:p14="http://schemas.microsoft.com/office/powerpoint/2010/main" val="145880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186E9-CC5E-484A-A48B-056D32A30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r="24300"/>
          <a:stretch/>
        </p:blipFill>
        <p:spPr>
          <a:xfrm>
            <a:off x="6195391" y="9940"/>
            <a:ext cx="5996609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73A340-710D-4F69-A0BF-2109456DD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6" y="86140"/>
            <a:ext cx="5647344" cy="22363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834AD9-CD19-494F-B347-8D33F8F6469C}"/>
              </a:ext>
            </a:extLst>
          </p:cNvPr>
          <p:cNvSpPr txBox="1">
            <a:spLocks/>
          </p:cNvSpPr>
          <p:nvPr/>
        </p:nvSpPr>
        <p:spPr>
          <a:xfrm>
            <a:off x="349266" y="2545035"/>
            <a:ext cx="5751762" cy="3600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006495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The session that you are trying to view is no longer being streamed live.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2500" b="1" dirty="0">
                <a:solidFill>
                  <a:srgbClr val="006495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</a:br>
            <a:r>
              <a:rPr lang="en-US" sz="2500" b="1" dirty="0">
                <a:solidFill>
                  <a:srgbClr val="006495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Please visit out virtual platform to see the session information: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1" dirty="0">
                <a:solidFill>
                  <a:srgbClr val="006495"/>
                </a:solidFill>
                <a:latin typeface="Bahnschrift Condensed" panose="020B0502040204020203" pitchFamily="34" charset="0"/>
                <a:cs typeface="Arial" panose="020B0604020202020204" pitchFamily="34" charset="0"/>
                <a:hlinkClick r:id="rId4"/>
              </a:rPr>
              <a:t>https://virtual-dasc.org</a:t>
            </a:r>
            <a:r>
              <a:rPr lang="en-US" sz="2500" b="1" dirty="0">
                <a:solidFill>
                  <a:srgbClr val="006495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879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73A340-710D-4F69-A0BF-2109456DD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63" y="0"/>
            <a:ext cx="4756134" cy="188339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834AD9-CD19-494F-B347-8D33F8F6469C}"/>
              </a:ext>
            </a:extLst>
          </p:cNvPr>
          <p:cNvSpPr txBox="1">
            <a:spLocks/>
          </p:cNvSpPr>
          <p:nvPr/>
        </p:nvSpPr>
        <p:spPr>
          <a:xfrm>
            <a:off x="6440238" y="213963"/>
            <a:ext cx="5751762" cy="145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500" b="1" dirty="0">
                <a:solidFill>
                  <a:srgbClr val="006495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Sponsors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C053E2-502A-42DD-A12F-0C48B75809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60" y="4974609"/>
            <a:ext cx="4223627" cy="1696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0E0490-74C8-491F-958B-F1A9AFB0D2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78" y="1806932"/>
            <a:ext cx="2595064" cy="2768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E44528-E900-4943-9278-8B6A38F523A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41" y="2432565"/>
            <a:ext cx="5488185" cy="169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203057-74EA-4DA4-8D20-A24B83ACE6F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91" y="4461633"/>
            <a:ext cx="4166235" cy="21824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D04CD-B51D-41E9-83D0-A57D27CE7A8A}"/>
              </a:ext>
            </a:extLst>
          </p:cNvPr>
          <p:cNvSpPr txBox="1">
            <a:spLocks/>
          </p:cNvSpPr>
          <p:nvPr/>
        </p:nvSpPr>
        <p:spPr>
          <a:xfrm>
            <a:off x="808729" y="4575716"/>
            <a:ext cx="5751762" cy="67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006495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Co-Sponsors</a:t>
            </a:r>
          </a:p>
        </p:txBody>
      </p:sp>
    </p:spTree>
    <p:extLst>
      <p:ext uri="{BB962C8B-B14F-4D97-AF65-F5344CB8AC3E}">
        <p14:creationId xmlns:p14="http://schemas.microsoft.com/office/powerpoint/2010/main" val="272927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834AD9-CD19-494F-B347-8D33F8F6469C}"/>
              </a:ext>
            </a:extLst>
          </p:cNvPr>
          <p:cNvSpPr txBox="1">
            <a:spLocks/>
          </p:cNvSpPr>
          <p:nvPr/>
        </p:nvSpPr>
        <p:spPr>
          <a:xfrm>
            <a:off x="3220118" y="101358"/>
            <a:ext cx="5751762" cy="145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000" b="1" dirty="0">
                <a:solidFill>
                  <a:srgbClr val="006495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Platinum Sponsors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B62A42-8087-48DE-AEEA-2B10A8887BE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r="24762"/>
          <a:stretch/>
        </p:blipFill>
        <p:spPr bwMode="auto">
          <a:xfrm>
            <a:off x="3220118" y="1049542"/>
            <a:ext cx="5751762" cy="5808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661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834AD9-CD19-494F-B347-8D33F8F6469C}"/>
              </a:ext>
            </a:extLst>
          </p:cNvPr>
          <p:cNvSpPr txBox="1">
            <a:spLocks/>
          </p:cNvSpPr>
          <p:nvPr/>
        </p:nvSpPr>
        <p:spPr>
          <a:xfrm>
            <a:off x="2836600" y="0"/>
            <a:ext cx="5751762" cy="145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0" b="1" dirty="0">
                <a:solidFill>
                  <a:srgbClr val="006495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Virtual Sponsors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1BD73-458C-4163-B8B4-EE80FB9691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7" y="3530261"/>
            <a:ext cx="3657600" cy="2065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199D95-D3D1-412C-AAD5-A7B635E1B3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03" y="3000195"/>
            <a:ext cx="4572000" cy="1762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31EC6C-CE57-4048-A792-704CFEB8478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62" y="1561080"/>
            <a:ext cx="45720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BF54D5-2ACC-46A7-8FAC-A6452C4C57D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99" y="1455465"/>
            <a:ext cx="4572000" cy="13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90DF0D-61CA-4B5F-896F-B420864C739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14" y="4219030"/>
            <a:ext cx="2732133" cy="24116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A9D2EC7-63EB-45BB-8509-189A02EB4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03" y="4657725"/>
            <a:ext cx="4572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67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834AD9-CD19-494F-B347-8D33F8F6469C}"/>
              </a:ext>
            </a:extLst>
          </p:cNvPr>
          <p:cNvSpPr txBox="1">
            <a:spLocks/>
          </p:cNvSpPr>
          <p:nvPr/>
        </p:nvSpPr>
        <p:spPr>
          <a:xfrm>
            <a:off x="247142" y="366483"/>
            <a:ext cx="11538857" cy="145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000" b="1" dirty="0">
                <a:solidFill>
                  <a:srgbClr val="006495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Media Sponsor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2A7FCF-C03B-40A0-8DB8-2DFBF9DDEB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76" y="2385128"/>
            <a:ext cx="6900448" cy="228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48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68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Bahnschrift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Leblanc</dc:creator>
  <cp:lastModifiedBy>Laura Leblanc</cp:lastModifiedBy>
  <cp:revision>11</cp:revision>
  <dcterms:created xsi:type="dcterms:W3CDTF">2020-07-14T13:07:59Z</dcterms:created>
  <dcterms:modified xsi:type="dcterms:W3CDTF">2020-10-01T18:02:36Z</dcterms:modified>
</cp:coreProperties>
</file>